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BFE4D3-7107-4E8D-B2B9-D59B4620C24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DA2F66-1233-4172-B819-03F8CBBA0BD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F3A8B5-9D63-4AD1-9028-C74B353D7E4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6B414B-4F80-48F3-9C26-5946639C157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2A74BB-D6E2-4F90-97F0-6BB28552174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1D3440-B71C-45D1-B74E-EFE2C999AE0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ADDFBE-6DC3-4902-8412-AEA621E99A7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A8736F-1B9B-4087-A099-DEC75EBBE0D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2422EA-9D75-4EE9-B17A-E66CF2A92E1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8B21BC-CA59-4872-A944-94AF255B097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96C61F-F000-4D74-88CA-2741B7D7135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5E2446-03B2-419E-BD55-1187F96AEBC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6BD8065-00FB-4F42-943E-6A287BCEE14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28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3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31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2024-09-02T16:56:52Z</dcterms:modified>
  <cp:revision>50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